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9" r:id="rId3"/>
    <p:sldId id="258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132856"/>
            <a:ext cx="40227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260648"/>
            <a:ext cx="7272808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Военно-патриотическая работа 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музея Боевой Славы 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МБОУ «Гимназия №19» г.Калуги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2017-2018 </a:t>
            </a:r>
          </a:p>
          <a:p>
            <a:pPr algn="ctr"/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55576" y="306896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b="1" dirty="0" smtClean="0">
                <a:latin typeface="Arial Narrow" pitchFamily="34" charset="0"/>
              </a:rPr>
              <a:t>Урок памяти, посвященный 100-летию со дня рождения легендарного летчика 18-ого гвардейского авиационного полка Молчанова Ивана Ивановича. 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14" name="Рисунок 13" descr="btM58WDwSa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4139757" cy="275859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5" name="Рисунок 14" descr="XOs6_sjny4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3" y="260648"/>
            <a:ext cx="4106313" cy="273630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6" name="Рисунок 15" descr="Mx9Wycacn0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89040"/>
            <a:ext cx="3995936" cy="266275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7" name="Рисунок 16" descr="WSAIaivSXN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789040"/>
            <a:ext cx="3888432" cy="259111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539552" y="1916832"/>
            <a:ext cx="3816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Arial Narrow" pitchFamily="34" charset="0"/>
              </a:rPr>
              <a:t>Экспозиция "Нормандия-Неман" на коллегии министерства культуры и туризма Калужской области </a:t>
            </a:r>
            <a:r>
              <a:rPr lang="ru-RU" b="1" dirty="0" smtClean="0">
                <a:latin typeface="Arial Narrow" pitchFamily="34" charset="0"/>
              </a:rPr>
              <a:t>, а также </a:t>
            </a:r>
            <a:r>
              <a:rPr lang="ru-RU" b="1" dirty="0" smtClean="0">
                <a:latin typeface="Arial Narrow" pitchFamily="34" charset="0"/>
              </a:rPr>
              <a:t>министерства внутренней политики и массовых коммуникаций.</a:t>
            </a:r>
          </a:p>
          <a:p>
            <a:pPr algn="just"/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>
              <a:latin typeface="Arial Narrow" pitchFamily="34" charset="0"/>
            </a:endParaRPr>
          </a:p>
        </p:txBody>
      </p:sp>
      <p:pic>
        <p:nvPicPr>
          <p:cNvPr id="10" name="Рисунок 9" descr="fLiceJLAeU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3789040"/>
            <a:ext cx="3912887" cy="25922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Рисунок 10" descr="r9tXRCrnmJ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789040"/>
            <a:ext cx="3816424" cy="252838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Рисунок 11" descr="Sp39H9njQM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764704"/>
            <a:ext cx="4028543" cy="266891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899592" y="0"/>
            <a:ext cx="792088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Конкурс-фестиваль патриотической песни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«Стартуем к звездам»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3140968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Arial Narrow" pitchFamily="34" charset="0"/>
              </a:rPr>
              <a:t>Гран-при</a:t>
            </a:r>
            <a:r>
              <a:rPr lang="ru-RU" sz="1600" dirty="0" smtClean="0">
                <a:latin typeface="Arial Narrow" pitchFamily="34" charset="0"/>
              </a:rPr>
              <a:t> в номинации "Ансамбль" </a:t>
            </a:r>
          </a:p>
          <a:p>
            <a:pPr algn="just"/>
            <a:r>
              <a:rPr lang="ru-RU" sz="1600" b="1" dirty="0" smtClean="0">
                <a:latin typeface="Arial Narrow" pitchFamily="34" charset="0"/>
              </a:rPr>
              <a:t>I место "Дуэт" </a:t>
            </a:r>
            <a:r>
              <a:rPr lang="ru-RU" sz="1600" dirty="0" smtClean="0">
                <a:latin typeface="Arial Narrow" pitchFamily="34" charset="0"/>
              </a:rPr>
              <a:t>- Елизавета </a:t>
            </a:r>
            <a:r>
              <a:rPr lang="ru-RU" sz="1600" dirty="0" err="1" smtClean="0">
                <a:latin typeface="Arial Narrow" pitchFamily="34" charset="0"/>
              </a:rPr>
              <a:t>Крикунова</a:t>
            </a:r>
            <a:r>
              <a:rPr lang="ru-RU" sz="1600" dirty="0" smtClean="0">
                <a:latin typeface="Arial Narrow" pitchFamily="34" charset="0"/>
              </a:rPr>
              <a:t> и Ксения Юрченко </a:t>
            </a:r>
          </a:p>
          <a:p>
            <a:pPr algn="just"/>
            <a:r>
              <a:rPr lang="ru-RU" sz="1600" b="1" dirty="0" smtClean="0">
                <a:latin typeface="Arial Narrow" pitchFamily="34" charset="0"/>
              </a:rPr>
              <a:t>I место "Соло" </a:t>
            </a:r>
            <a:r>
              <a:rPr lang="ru-RU" sz="1600" dirty="0" smtClean="0">
                <a:latin typeface="Arial Narrow" pitchFamily="34" charset="0"/>
              </a:rPr>
              <a:t>- Елизавета </a:t>
            </a:r>
            <a:r>
              <a:rPr lang="ru-RU" sz="1600" dirty="0" err="1" smtClean="0">
                <a:latin typeface="Arial Narrow" pitchFamily="34" charset="0"/>
              </a:rPr>
              <a:t>Крикунова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10" name="Рисунок 9" descr="F_vja1fijQ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052736"/>
            <a:ext cx="3673843" cy="24482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Рисунок 10" descr="IZ7d1mLxft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4" y="4149080"/>
            <a:ext cx="3456384" cy="230335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Рисунок 11" descr="esM3Ct0aV0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861048"/>
            <a:ext cx="3816424" cy="254328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Рисунок 12" descr="rEX18kqFGh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15616" y="980728"/>
            <a:ext cx="3096344" cy="206342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899592" y="0"/>
            <a:ext cx="792088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Встреча с французским историком и археологом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Пьером Малиновским.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5" name="Рисунок 14" descr="KQz3joILs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124744"/>
            <a:ext cx="3889951" cy="25922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6" name="Рисунок 15" descr="o9UvGEKeGJ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124744"/>
            <a:ext cx="3851836" cy="256688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7" name="Рисунок 16" descr="lZkduqJW6n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933056"/>
            <a:ext cx="3889951" cy="25922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8" name="Рисунок 17" descr="qZ2RySqVlS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3861048"/>
            <a:ext cx="3995936" cy="266291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-96010" y="0"/>
            <a:ext cx="9240010" cy="685799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43608" y="0"/>
            <a:ext cx="727280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День Защитника Отечества </a:t>
            </a:r>
          </a:p>
          <a:p>
            <a:pPr algn="ctr"/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аэродроме Хатенки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Содержимое 26" descr="Значок гимназии № 19 5х5 см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260648"/>
            <a:ext cx="1118843" cy="1118843"/>
          </a:xfrm>
          <a:prstGeom prst="rect">
            <a:avLst/>
          </a:prstGeom>
        </p:spPr>
      </p:pic>
      <p:pic>
        <p:nvPicPr>
          <p:cNvPr id="14" name="Рисунок 13" descr="zHpotSij6X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80728"/>
            <a:ext cx="3497201" cy="234300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5" name="Рисунок 14" descr="H3LT5AAN6Z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429000"/>
            <a:ext cx="3419872" cy="229120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1" name="Рисунок 20" descr="kei9Zs0zsx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1628800"/>
            <a:ext cx="2339752" cy="156755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3" name="Рисунок 22" descr="xuSbr-4i3T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76256" y="3789040"/>
            <a:ext cx="2116183" cy="282157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4" name="Рисунок 23" descr="9pJ_GDJVzl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5856" y="4629150"/>
            <a:ext cx="3366135" cy="222885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2" name="Рисунок 21" descr="9H4in5KJeg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1920" y="2852936"/>
            <a:ext cx="3297555" cy="222599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0" name="Рисунок 19" descr="-E3BJQpe6uc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1124744"/>
            <a:ext cx="2852320" cy="191096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55576" y="188640"/>
            <a:ext cx="792088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Встреча с представителями завода Пежо-Ситроен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0" name="Рисунок 9" descr="1UstSGv7-B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92696"/>
            <a:ext cx="4247837" cy="283078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Рисунок 12" descr="I6oMGUyv5P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293096"/>
            <a:ext cx="3347864" cy="223103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4" name="Рисунок 13" descr="LNreCaLOar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4221088"/>
            <a:ext cx="3779912" cy="251895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Рисунок 11" descr="AYLbLUgs91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3284984"/>
            <a:ext cx="2736304" cy="182349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9" name="Рисунок 18" descr="q_Zij35ekl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8104" y="1628800"/>
            <a:ext cx="3635896" cy="242298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Рисунок 10" descr="t1UZkVlbbk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620688"/>
            <a:ext cx="2952328" cy="196745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-96012" y="0"/>
            <a:ext cx="9240011" cy="693000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19888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Arial Narrow" pitchFamily="34" charset="0"/>
              </a:rPr>
              <a:t>9 мая члены военно-патриотических формирований  приняли участие  в шествии </a:t>
            </a:r>
            <a:r>
              <a:rPr lang="ru-RU" sz="1600" b="1" dirty="0" smtClean="0">
                <a:latin typeface="Arial Narrow" pitchFamily="34" charset="0"/>
              </a:rPr>
              <a:t>Бессмертный Полк </a:t>
            </a:r>
            <a:r>
              <a:rPr lang="ru-RU" sz="1600" dirty="0" smtClean="0">
                <a:latin typeface="Arial Narrow" pitchFamily="34" charset="0"/>
              </a:rPr>
              <a:t>с </a:t>
            </a:r>
            <a:r>
              <a:rPr lang="ru-RU" sz="1600" dirty="0" smtClean="0">
                <a:latin typeface="Arial Narrow" pitchFamily="34" charset="0"/>
              </a:rPr>
              <a:t> </a:t>
            </a:r>
            <a:r>
              <a:rPr lang="ru-RU" sz="1600" dirty="0" smtClean="0">
                <a:latin typeface="Arial Narrow" pitchFamily="34" charset="0"/>
              </a:rPr>
              <a:t>портретами своих родственников, воевавших за свободу и независимость нашей родины, а </a:t>
            </a:r>
            <a:r>
              <a:rPr lang="ru-RU" sz="1600" dirty="0" smtClean="0">
                <a:latin typeface="Arial Narrow" pitchFamily="34" charset="0"/>
              </a:rPr>
              <a:t>также </a:t>
            </a:r>
            <a:r>
              <a:rPr lang="ru-RU" sz="1600" dirty="0" smtClean="0">
                <a:latin typeface="Arial Narrow" pitchFamily="34" charset="0"/>
              </a:rPr>
              <a:t>с портретами французских летчиков авиаполка "Нормандия-Неман" и их советских братьев по оружию - летчиков 18-го гвардейского авиационного полка. В этом году в шествии приняла участие учитель-волонтер французского языка </a:t>
            </a:r>
            <a:r>
              <a:rPr lang="ru-RU" sz="1600" dirty="0" err="1" smtClean="0">
                <a:latin typeface="Arial Narrow" pitchFamily="34" charset="0"/>
              </a:rPr>
              <a:t>Лоранс</a:t>
            </a:r>
            <a:r>
              <a:rPr lang="ru-RU" sz="1600" dirty="0" smtClean="0">
                <a:latin typeface="Arial Narrow" pitchFamily="34" charset="0"/>
              </a:rPr>
              <a:t> </a:t>
            </a:r>
            <a:r>
              <a:rPr lang="ru-RU" sz="1600" dirty="0" err="1" smtClean="0">
                <a:latin typeface="Arial Narrow" pitchFamily="34" charset="0"/>
              </a:rPr>
              <a:t>Тебо</a:t>
            </a:r>
            <a:r>
              <a:rPr lang="ru-RU" sz="1600" dirty="0" smtClean="0">
                <a:latin typeface="Arial Narrow" pitchFamily="34" charset="0"/>
              </a:rPr>
              <a:t>, приехавшая в гимназию из города-побратима </a:t>
            </a:r>
            <a:r>
              <a:rPr lang="ru-RU" sz="1600" dirty="0" err="1" smtClean="0">
                <a:latin typeface="Arial Narrow" pitchFamily="34" charset="0"/>
              </a:rPr>
              <a:t>Монпелье</a:t>
            </a:r>
            <a:r>
              <a:rPr lang="ru-RU" sz="1600" dirty="0" smtClean="0">
                <a:latin typeface="Arial Narrow" pitchFamily="34" charset="0"/>
              </a:rPr>
              <a:t>. На площади Победы Учащиеся поблагодарили тех, кто добился этой </a:t>
            </a:r>
            <a:r>
              <a:rPr lang="ru-RU" sz="1600" dirty="0" smtClean="0">
                <a:latin typeface="Arial Narrow" pitchFamily="34" charset="0"/>
              </a:rPr>
              <a:t>победы </a:t>
            </a:r>
            <a:r>
              <a:rPr lang="ru-RU" sz="1600" dirty="0" smtClean="0">
                <a:latin typeface="Arial Narrow" pitchFamily="34" charset="0"/>
              </a:rPr>
              <a:t>и </a:t>
            </a:r>
            <a:r>
              <a:rPr lang="ru-RU" sz="1600" dirty="0" smtClean="0">
                <a:latin typeface="Arial Narrow" pitchFamily="34" charset="0"/>
              </a:rPr>
              <a:t>почтили </a:t>
            </a:r>
            <a:r>
              <a:rPr lang="ru-RU" sz="1600" dirty="0" smtClean="0">
                <a:latin typeface="Arial Narrow" pitchFamily="34" charset="0"/>
              </a:rPr>
              <a:t>память тех, кто отдал жизнь за Родину. </a:t>
            </a:r>
            <a:endParaRPr lang="ru-RU" sz="1600" b="1" dirty="0">
              <a:latin typeface="Arial Narrow" pitchFamily="34" charset="0"/>
            </a:endParaRPr>
          </a:p>
        </p:txBody>
      </p:sp>
      <p:pic>
        <p:nvPicPr>
          <p:cNvPr id="13" name="Рисунок 12" descr="iXP7SnAGTR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789040"/>
            <a:ext cx="3816424" cy="2865300"/>
          </a:xfrm>
          <a:prstGeom prst="rect">
            <a:avLst/>
          </a:prstGeom>
        </p:spPr>
      </p:pic>
      <p:pic>
        <p:nvPicPr>
          <p:cNvPr id="14" name="Рисунок 13" descr="zA8Aph4_dS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789040"/>
            <a:ext cx="3801269" cy="2852936"/>
          </a:xfrm>
          <a:prstGeom prst="rect">
            <a:avLst/>
          </a:prstGeom>
        </p:spPr>
      </p:pic>
      <p:pic>
        <p:nvPicPr>
          <p:cNvPr id="17" name="Рисунок 16" descr="P103027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80504"/>
            <a:ext cx="2406456" cy="1806938"/>
          </a:xfrm>
          <a:prstGeom prst="rect">
            <a:avLst/>
          </a:prstGeom>
        </p:spPr>
      </p:pic>
      <p:pic>
        <p:nvPicPr>
          <p:cNvPr id="18" name="Рисунок 17" descr="P10303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134570"/>
            <a:ext cx="2376264" cy="1784267"/>
          </a:xfrm>
          <a:prstGeom prst="rect">
            <a:avLst/>
          </a:prstGeom>
        </p:spPr>
      </p:pic>
      <p:pic>
        <p:nvPicPr>
          <p:cNvPr id="1030" name="Picture 6" descr="http://podarok-optom.com/wa-data/public/shop/products/40/83/8340/images/5661/5661.9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16632"/>
            <a:ext cx="2952328" cy="18079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55576" y="188640"/>
            <a:ext cx="7920880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Экскурсии в музее Боевой Славы для учащихся гимназии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7" name="Рисунок 16" descr="DSC034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212976"/>
            <a:ext cx="3227851" cy="24208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8" name="Рисунок 17" descr="DSC03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908720"/>
            <a:ext cx="2771800" cy="207885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1" name="Рисунок 20" descr="DSC0342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356992"/>
            <a:ext cx="3347864" cy="251089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5" name="Рисунок 14" descr="DSC_03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1772816"/>
            <a:ext cx="2951820" cy="196788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6" name="Рисунок 15" descr="DSC_036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836712"/>
            <a:ext cx="3563888" cy="237592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71600" y="0"/>
            <a:ext cx="727280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Встреча с Молчановой С.И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.,  </a:t>
            </a:r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дочерью летчика 18-го гвардейского авиационного полка 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Молчанова Ивана Ивановича</a:t>
            </a:r>
            <a:endParaRPr lang="ru-RU" sz="2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Рисунок 10" descr="DSC_0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1" y="1148747"/>
            <a:ext cx="3672409" cy="244827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Рисунок 11" descr="DSC_02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124744"/>
            <a:ext cx="3707904" cy="247193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Рисунок 12" descr="DSC_02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789040"/>
            <a:ext cx="3672409" cy="24482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4" name="Рисунок 13" descr="DSC_02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3717032"/>
            <a:ext cx="3672408" cy="244827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31640" y="26064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Создание военно-патриотического формирования имени Героя Советского Союза </a:t>
            </a:r>
            <a:r>
              <a:rPr lang="ru-RU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Марсэля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Альбера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4293096"/>
            <a:ext cx="658822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Arial Narrow" pitchFamily="34" charset="0"/>
              </a:rPr>
              <a:t>17 ноября </a:t>
            </a:r>
            <a:r>
              <a:rPr lang="en-US" sz="2000" dirty="0" smtClean="0">
                <a:latin typeface="Arial Narrow" pitchFamily="34" charset="0"/>
              </a:rPr>
              <a:t>201</a:t>
            </a:r>
            <a:r>
              <a:rPr lang="ru-RU" sz="2000" dirty="0" smtClean="0">
                <a:latin typeface="Arial Narrow" pitchFamily="34" charset="0"/>
              </a:rPr>
              <a:t>7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ru-RU" sz="2000" dirty="0" smtClean="0">
                <a:latin typeface="Arial Narrow" pitchFamily="34" charset="0"/>
              </a:rPr>
              <a:t>года на базе Музея Боевой Славы гимназии совместно с ЦОК Воздушно-космических сил РФ создано </a:t>
            </a:r>
            <a:r>
              <a:rPr lang="ru-RU" sz="2000" b="1" dirty="0" smtClean="0">
                <a:latin typeface="Arial Narrow" pitchFamily="34" charset="0"/>
              </a:rPr>
              <a:t>военно-патриотическое формирование имени французского летчика Героя Советского Союза </a:t>
            </a:r>
            <a:r>
              <a:rPr lang="en-US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Marcel Albert.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 </a:t>
            </a:r>
          </a:p>
          <a:p>
            <a:pPr algn="just"/>
            <a:endParaRPr lang="ru-RU" sz="1400" dirty="0">
              <a:latin typeface="Arial Narrow" pitchFamily="34" charset="0"/>
            </a:endParaRPr>
          </a:p>
        </p:txBody>
      </p:sp>
      <p:pic>
        <p:nvPicPr>
          <p:cNvPr id="13" name="Рисунок 12" descr="0055_D707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04864"/>
            <a:ext cx="2809238" cy="187215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5" name="Рисунок 14" descr="0180_D707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700808"/>
            <a:ext cx="3133467" cy="208823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6" name="Рисунок 15" descr="0045_D70731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124744"/>
            <a:ext cx="2856301" cy="190352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9" name="Рисунок 18" descr="0073_D8073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3356992"/>
            <a:ext cx="2253826" cy="280831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71600" y="0"/>
            <a:ext cx="727280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Встреча с </a:t>
            </a:r>
            <a:r>
              <a:rPr lang="ru-RU" sz="2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Алмазовым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Н.И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.,  </a:t>
            </a:r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почетным гражданином Калужской области, председателем комитета памяти Г.К.Жукова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3" name="Рисунок 22" descr="DSC_0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4293096"/>
            <a:ext cx="3419872" cy="227991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4" name="Рисунок 23" descr="DSC_0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717032"/>
            <a:ext cx="4283968" cy="285597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2" name="Рисунок 21" descr="DSC_04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1556792"/>
            <a:ext cx="3266095" cy="286125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5" name="Рисунок 24" descr="DSC_04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1268760"/>
            <a:ext cx="3203848" cy="213589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21" name="Рисунок 20" descr="DSC_04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552" y="1772816"/>
            <a:ext cx="2045973" cy="306896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331640" y="260648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Урок мужества «Герои нашего времени»</a:t>
            </a: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3284984"/>
            <a:ext cx="35283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 Narrow" pitchFamily="34" charset="0"/>
              </a:rPr>
              <a:t>12 декабря в музее Боевой Славы прошел урок мужества «Герои нашего времени</a:t>
            </a:r>
            <a:r>
              <a:rPr lang="ru-RU" dirty="0" smtClean="0">
                <a:latin typeface="Arial Narrow" pitchFamily="34" charset="0"/>
              </a:rPr>
              <a:t>»,  </a:t>
            </a:r>
            <a:r>
              <a:rPr lang="ru-RU" dirty="0" smtClean="0">
                <a:latin typeface="Arial Narrow" pitchFamily="34" charset="0"/>
              </a:rPr>
              <a:t>в рамках которого состоялась встреча членов военно-патриотических формирований им. Героев Советского Союза Ролана дё ля </a:t>
            </a:r>
            <a:r>
              <a:rPr lang="ru-RU" dirty="0" err="1" smtClean="0">
                <a:latin typeface="Arial Narrow" pitchFamily="34" charset="0"/>
              </a:rPr>
              <a:t>Пуапа</a:t>
            </a:r>
            <a:r>
              <a:rPr lang="ru-RU" dirty="0" smtClean="0">
                <a:latin typeface="Arial Narrow" pitchFamily="34" charset="0"/>
              </a:rPr>
              <a:t> и Марселя Альбера с Героем РФ Левашовым Сергеем Александровичем. Левашов С.А. - подполковник ВС РФ, участник Афганской войны, Первой и второй </a:t>
            </a:r>
            <a:r>
              <a:rPr lang="ru-RU" dirty="0" smtClean="0">
                <a:latin typeface="Arial Narrow" pitchFamily="34" charset="0"/>
              </a:rPr>
              <a:t>чеченских войн.</a:t>
            </a:r>
            <a:r>
              <a:rPr lang="ru-RU" dirty="0" smtClean="0">
                <a:latin typeface="Arial Narrow" pitchFamily="34" charset="0"/>
              </a:rPr>
              <a:t> 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2" name="Рисунок 11" descr="DSC_04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788708"/>
            <a:ext cx="3419872" cy="227991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7" name="Рисунок 16" descr="DSC_04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3140968"/>
            <a:ext cx="4644008" cy="309600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4" name="Рисунок 13" descr="DSC_04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764704"/>
            <a:ext cx="3456384" cy="230425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" name="Рисунок 15" descr="OjeR2lAI3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923674" cy="261476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7" name="Рисунок 16" descr="RyNoRzjlZ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60648"/>
            <a:ext cx="3888432" cy="259228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8" name="Рисунок 17" descr="WQiaoAnqsO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933112"/>
            <a:ext cx="3816424" cy="254329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9" name="Рисунок 18" descr="Dtole61eSm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933056"/>
            <a:ext cx="3816044" cy="254303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755576" y="306896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Посещение центра управления Воздушно-космических сил РФ и Мемориального музея четырежды Героя Советского Союза Маршала Советского Союза Г.К. Жукова</a:t>
            </a:r>
            <a:endParaRPr lang="ru-RU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3491880" y="3068960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Narrow" pitchFamily="34" charset="0"/>
              </a:rPr>
              <a:t>Презентация книги ДОСААФ "90 лет на службе Отечеству" о прошлом и настоящем Калужской оборонной организации.</a:t>
            </a:r>
            <a:endParaRPr lang="ru-RU" dirty="0">
              <a:latin typeface="Arial Narrow" pitchFamily="34" charset="0"/>
            </a:endParaRPr>
          </a:p>
        </p:txBody>
      </p:sp>
      <p:pic>
        <p:nvPicPr>
          <p:cNvPr id="10" name="Рисунок 9" descr="e2pOpQtkL1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60648"/>
            <a:ext cx="4130270" cy="273630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Рисунок 10" descr="v1eT-OkzD6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5" y="4140978"/>
            <a:ext cx="3816424" cy="2528381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Рисунок 11" descr="NR27DR3Jnt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4149080"/>
            <a:ext cx="3816424" cy="252838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Рисунок 12" descr="_Pk1BEwkQb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5576" y="188640"/>
            <a:ext cx="2683493" cy="384130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755576" y="3068960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Narrow" pitchFamily="34" charset="0"/>
              </a:rPr>
              <a:t>Новогоднее мероприятие в </a:t>
            </a:r>
          </a:p>
          <a:p>
            <a:pPr algn="ctr"/>
            <a:r>
              <a:rPr lang="ru-RU" b="1" dirty="0" smtClean="0">
                <a:latin typeface="Arial Narrow" pitchFamily="34" charset="0"/>
              </a:rPr>
              <a:t>Центральном Академическом Театре Российской Армии</a:t>
            </a:r>
            <a:endParaRPr lang="ru-RU" b="1" dirty="0">
              <a:latin typeface="Arial Narrow" pitchFamily="34" charset="0"/>
            </a:endParaRPr>
          </a:p>
        </p:txBody>
      </p:sp>
      <p:pic>
        <p:nvPicPr>
          <p:cNvPr id="10" name="Рисунок 9" descr="a2hkrye32pQ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76672"/>
            <a:ext cx="3816424" cy="254328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1" name="Рисунок 10" descr="b5lTt_at7m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76672"/>
            <a:ext cx="3816424" cy="2543289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2" name="Рисунок 11" descr="QMMiO12Rmm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861049"/>
            <a:ext cx="3888432" cy="259127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3" name="Рисунок 12" descr="vZ0yk4_JDC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861048"/>
            <a:ext cx="3851920" cy="256694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nna\Desktop\2568524 - копия.jpg"/>
          <p:cNvPicPr>
            <a:picLocks noChangeAspect="1" noChangeArrowheads="1"/>
          </p:cNvPicPr>
          <p:nvPr/>
        </p:nvPicPr>
        <p:blipFill>
          <a:blip r:embed="rId2" cstate="print">
            <a:lum bright="21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899592" y="188640"/>
            <a:ext cx="7920880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Встреча с пилотом воздушного шара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Артемом Бондаренко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4365104"/>
            <a:ext cx="4824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Narrow" pitchFamily="34" charset="0"/>
              </a:rPr>
              <a:t>А. Бондаренко – победитель и участник российских и международных фестивалей и конкурсов воздухоплавания. В увлекательной форме он рассказал учащимся об истории воздухоплавания, об устройстве воздушного шара, показал видеоролики о различных формах шаров и представил материал, из которого изготавливают воздушный шар.</a:t>
            </a:r>
            <a:endParaRPr lang="ru-RU" sz="1600" dirty="0">
              <a:latin typeface="Arial Narrow" pitchFamily="34" charset="0"/>
            </a:endParaRPr>
          </a:p>
        </p:txBody>
      </p:sp>
      <p:pic>
        <p:nvPicPr>
          <p:cNvPr id="16" name="Рисунок 15" descr="rjaCJY04fD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124744"/>
            <a:ext cx="3779912" cy="251895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7" name="Рисунок 16" descr="YVvDyL_cy3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933056"/>
            <a:ext cx="3528392" cy="2351343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pic>
        <p:nvPicPr>
          <p:cNvPr id="18" name="Рисунок 17" descr="M9ObNiH2s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7" y="1124744"/>
            <a:ext cx="3781897" cy="252028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416</Words>
  <Application>Microsoft Office PowerPoint</Application>
  <PresentationFormat>Экран (4:3)</PresentationFormat>
  <Paragraphs>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Anna</dc:creator>
  <cp:lastModifiedBy>Computer</cp:lastModifiedBy>
  <cp:revision>11</cp:revision>
  <dcterms:created xsi:type="dcterms:W3CDTF">2018-06-16T07:16:59Z</dcterms:created>
  <dcterms:modified xsi:type="dcterms:W3CDTF">2018-06-25T14:41:21Z</dcterms:modified>
</cp:coreProperties>
</file>